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C4F5-9D4D-9B45-9B97-6BA0661475FE}" type="datetimeFigureOut">
              <a:rPr lang="en-US" smtClean="0"/>
              <a:t>17/06/2015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14B3-335D-534B-A14D-BB402A686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3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C4F5-9D4D-9B45-9B97-6BA0661475FE}" type="datetimeFigureOut">
              <a:rPr lang="en-US" smtClean="0"/>
              <a:t>17/06/2015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14B3-335D-534B-A14D-BB402A686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74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C4F5-9D4D-9B45-9B97-6BA0661475FE}" type="datetimeFigureOut">
              <a:rPr lang="en-US" smtClean="0"/>
              <a:t>17/06/2015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14B3-335D-534B-A14D-BB402A686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70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C4F5-9D4D-9B45-9B97-6BA0661475FE}" type="datetimeFigureOut">
              <a:rPr lang="en-US" smtClean="0"/>
              <a:t>17/06/2015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14B3-335D-534B-A14D-BB402A686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3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C4F5-9D4D-9B45-9B97-6BA0661475FE}" type="datetimeFigureOut">
              <a:rPr lang="en-US" smtClean="0"/>
              <a:t>17/06/2015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14B3-335D-534B-A14D-BB402A686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83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C4F5-9D4D-9B45-9B97-6BA0661475FE}" type="datetimeFigureOut">
              <a:rPr lang="en-US" smtClean="0"/>
              <a:t>17/06/2015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14B3-335D-534B-A14D-BB402A686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2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C4F5-9D4D-9B45-9B97-6BA0661475FE}" type="datetimeFigureOut">
              <a:rPr lang="en-US" smtClean="0"/>
              <a:t>17/06/2015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14B3-335D-534B-A14D-BB402A686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7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C4F5-9D4D-9B45-9B97-6BA0661475FE}" type="datetimeFigureOut">
              <a:rPr lang="en-US" smtClean="0"/>
              <a:t>17/06/2015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14B3-335D-534B-A14D-BB402A686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3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C4F5-9D4D-9B45-9B97-6BA0661475FE}" type="datetimeFigureOut">
              <a:rPr lang="en-US" smtClean="0"/>
              <a:t>17/06/2015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14B3-335D-534B-A14D-BB402A686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3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C4F5-9D4D-9B45-9B97-6BA0661475FE}" type="datetimeFigureOut">
              <a:rPr lang="en-US" smtClean="0"/>
              <a:t>17/06/2015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14B3-335D-534B-A14D-BB402A686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2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C4F5-9D4D-9B45-9B97-6BA0661475FE}" type="datetimeFigureOut">
              <a:rPr lang="en-US" smtClean="0"/>
              <a:t>17/06/2015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14B3-335D-534B-A14D-BB402A686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5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3C4F5-9D4D-9B45-9B97-6BA0661475FE}" type="datetimeFigureOut">
              <a:rPr lang="en-US" smtClean="0"/>
              <a:t>17/06/2015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E14B3-335D-534B-A14D-BB402A686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3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file://localhost/WIP%202015/Media%20Managers%202015/In%20house/Latest%20logo%3F/Logo%20Formats/MMangers%20logo2015%20(300)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Mangers logo2015 (300).jpg" descr="/WIP 2015/Media Managers 2015/In house/Latest logo?/Logo Formats/MMangers logo2015 (300).jpg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092507"/>
            <a:ext cx="2880360" cy="180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523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</dc:creator>
  <cp:lastModifiedBy>Tosh</cp:lastModifiedBy>
  <cp:revision>1</cp:revision>
  <dcterms:created xsi:type="dcterms:W3CDTF">2015-06-17T08:25:15Z</dcterms:created>
  <dcterms:modified xsi:type="dcterms:W3CDTF">2015-06-17T08:27:19Z</dcterms:modified>
</cp:coreProperties>
</file>